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1\Desktop\PHOTO-2020-03-15-10-36-57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1\Desktop\PHOTO-2020-03-15-10-36-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11</cp:lastModifiedBy>
  <cp:revision>1</cp:revision>
  <dcterms:created xsi:type="dcterms:W3CDTF">2018-09-04T15:37:16Z</dcterms:created>
  <dcterms:modified xsi:type="dcterms:W3CDTF">2020-04-14T08:33:14Z</dcterms:modified>
</cp:coreProperties>
</file>